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2" y="83128"/>
            <a:ext cx="814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Aktionsforschungsnetzwerke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für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SprachenlehrerInnen</a:t>
            </a:r>
            <a:endParaRPr lang="fr-FR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33</cp:revision>
  <dcterms:created xsi:type="dcterms:W3CDTF">2024-02-06T15:43:11Z</dcterms:created>
  <dcterms:modified xsi:type="dcterms:W3CDTF">2025-02-19T11:40:16Z</dcterms:modified>
</cp:coreProperties>
</file>